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86EBA-8181-40BE-B501-FD4B0BBB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7C2DB1-DB5A-42C6-A905-7D9356C7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58A8-9E95-426F-A031-997BACDE762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693AAE-3B01-4AC4-BD3A-D64315C8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EB343B-E5F8-4262-BD10-E606E4FA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C2BB-45F8-4E70-8626-F869C939EC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3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064290-5FAE-4AA7-A3E1-C8B39D40F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75CEFD-C9B5-4B91-8555-61A4E328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52D59-D45A-48E4-9523-3E18AFF0E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58A8-9E95-426F-A031-997BACDE762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A9035-D21F-421E-8588-8FD2C4451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E193B-05C5-4621-9D7C-A288EEB08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9C2BB-45F8-4E70-8626-F869C939EC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6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6AF222-6949-4DD1-865A-66D69B52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ko-KR" sz="3600" b="1">
                <a:solidFill>
                  <a:schemeClr val="bg1"/>
                </a:solidFill>
              </a:rPr>
              <a:t>HTML DOM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03E669-BF95-46B1-9E28-604EB4E15A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49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ACA866-02EB-4506-95A4-D1C2E153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B2E93-226C-45C4-8AA1-0A4F074ACC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324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6BD5DF-B0D7-4573-A2D4-33066B4E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(16)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5E68FE-20DF-4849-8366-5FD4981109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789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6FD31E-C3F3-405F-93DB-D85D1589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(17)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C3A2DD-DD33-48EE-BF9F-F1E857A059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684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2E77F98-EF59-45CD-966C-CD58D05D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(18)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BB2EF6-ED2F-4400-A2BF-822D63A51D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795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4A9521-5B3F-4848-AEF8-FA80CFF2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(19)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C8512-0CD7-4525-93A1-B9384502B8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3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3B7320-9E66-486F-9C49-3F0A9ED9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945FF5-C464-4FDC-B406-0BFA42937F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133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630E3B0-5156-4C53-ADAD-B7D2F5B4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(2)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49E54-A06D-41D9-A9CE-8498F5CFA9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90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1730F1-B3AB-4A88-9384-008E90B5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(3)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ADDFBF-9333-4D06-A940-73193EF6C0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812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490D9C8-83C7-4012-A9F8-B44A1F98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(4)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261CE7-B2D0-41C9-A927-FDB9169A94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394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E01E630-8DFB-4997-94A6-905BCDE7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(5)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570071-B5A5-4690-B527-737BCE0F9A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335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5D0156-CF07-4C6B-BC9B-41FD6B93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(6)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718296-B7AE-4DA1-9287-9CBBEF2ABF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181975-F00B-419E-9905-FCDA96BA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객체의 프로퍼티와 </a:t>
            </a:r>
            <a:r>
              <a:rPr lang="en-US" altLang="ko-KR"/>
              <a:t>DOM </a:t>
            </a:r>
            <a:r>
              <a:rPr lang="ko-KR" altLang="en-US"/>
              <a:t>객체사이의 관계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42346-EDDE-4D85-8C8E-132649CEF2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84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E8E431-670D-4D8A-9930-05AFB8C5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(7)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02A590-81B0-414F-BF18-0D65C2F802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273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CA320A-8A16-4CF4-8455-1C52887A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(8)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5E2DBC-B99C-45FC-B674-B4B606493B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28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627A80-EE90-43F3-A357-525CA9DB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(09)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42934D-D20B-4480-A939-14A9E3BFA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27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2022E3-8567-45DB-81EE-3A969C50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(10)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C43F1-6A75-4B70-871A-E5BDF1D2F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13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D1BC83C-1665-4239-882B-CD450183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(11)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05FC68-1B82-42FC-A219-66C24EB3C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494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656562-8A29-4ADE-AEA6-B4B4CF67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(12)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C4ECD0-7185-4457-BD03-CD69E3871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125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CD9A2D-E0A3-4059-AACF-E29F1C67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(13)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BF8BDA-018A-49B4-B65B-04BDBC8DE6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77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3B9A75-D70E-41F3-8961-7044D291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(14)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4C880D-E9FA-4E49-8B8D-F7A099142D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27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E793FC-5A7B-4623-94FC-764F7199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(15)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0BEBAC-6DC4-43F6-B3E7-CDE1E72C95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672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66FF00A-B33A-4B67-91E7-6FE679FF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(16)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B342D-C919-4386-8F17-9E6DC89F01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0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85D11C-7355-486A-AC2E-92BF2D6B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 DOM </a:t>
            </a:r>
            <a:r>
              <a:rPr lang="ko-KR" altLang="en-US"/>
              <a:t>객체의 구조 출력 </a:t>
            </a:r>
            <a:r>
              <a:rPr lang="en-US" altLang="ko-KR"/>
              <a:t>: p </a:t>
            </a:r>
            <a:r>
              <a:rPr lang="ko-KR" altLang="en-US"/>
              <a:t>객체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4479C9-8679-43E8-94C7-5F2FDE1DA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398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7CE0309-8B8C-40AC-9082-2DD66F82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(17)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139E0D-33C6-42FE-8B0D-A2DCEF094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64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694666-3EAF-464F-B15D-003190D2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(18)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0B0E6F-21C3-4269-85EB-E1CE18D8BB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342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C62898-29CF-4176-BAC9-A4BF37EC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(19)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6EBA01-6971-468D-8008-3AC287F6BF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300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C6AEEF-FD55-4860-86CD-1AB7A2F4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(20)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E40F6-E00A-4728-9A9C-42E953A27B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266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FFA20F-C3C3-4AB9-B524-649CE26A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(21)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593F4E-666B-4D35-A008-554E625D15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61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492DDE-C421-4F2C-A3DA-2EC21FA3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(22)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6B8870-637E-442D-A84D-BE79095C37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7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969D81-56F4-4519-BE8A-E5DB4A29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(23)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A4C001-6D14-47EB-B923-338165C6D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6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382C19E-DE29-46D8-80BE-8A5B5990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(24)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2259D-1A83-4F54-A59C-FD3FA32299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31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092215-30E4-4F29-809E-71869BA5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(25)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6B6A3-3414-4039-90FF-14356505D2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49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E97453F-4B38-48E6-B9A2-61C41AE4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(26)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B1E26B-D129-4439-8FB5-E765786045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79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38A4572-5107-4D78-8F48-D10935F9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객체 다루기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55E3B7-2D14-48F7-9E72-77477AA0D6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744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ADA7F3F-D98A-47B1-94E4-1EDD251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활용</a:t>
            </a:r>
            <a:r>
              <a:rPr lang="en-US" altLang="ko-KR" sz="1800"/>
              <a:t>(27)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C28497-2118-4F3A-9931-129291DF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01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B0353F3-35BC-4702-81AB-C4A9C605E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좀 더 알아보기①</a:t>
            </a:r>
            <a:r>
              <a:rPr lang="en-US" altLang="ko-KR"/>
              <a:t>] </a:t>
            </a:r>
            <a:r>
              <a:rPr lang="ko-KR" altLang="en-US"/>
              <a:t>타이머로 구현한 남은 글자 수 세기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43D0B8-9986-4146-9B83-D10BC042AF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858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6942988-7342-4A38-9243-6C886B98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좀 더 알아보기②</a:t>
            </a:r>
            <a:r>
              <a:rPr lang="en-US" altLang="ko-KR"/>
              <a:t>] localStorage </a:t>
            </a:r>
            <a:r>
              <a:rPr lang="ko-KR" altLang="en-US"/>
              <a:t>객체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1B5BB-32F4-4CD8-897D-DE93A5C7B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630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B37ABF-FAB6-4703-8964-050C4C9E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좀 더 알아보기②</a:t>
            </a:r>
            <a:r>
              <a:rPr lang="en-US" altLang="ko-KR"/>
              <a:t>] localStorage </a:t>
            </a:r>
            <a:r>
              <a:rPr lang="ko-KR" altLang="en-US"/>
              <a:t>객체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EABE3B-F8CA-41B8-A3E4-C273F5587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4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DF8DDE0-FE9F-4394-9414-A250379E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 &lt;span&gt;</a:t>
            </a:r>
            <a:r>
              <a:rPr lang="ko-KR" altLang="en-US"/>
              <a:t>의 </a:t>
            </a:r>
            <a:r>
              <a:rPr lang="en-US" altLang="ko-KR"/>
              <a:t>CSS3 </a:t>
            </a:r>
            <a:r>
              <a:rPr lang="ko-KR" altLang="en-US"/>
              <a:t>스타일 동적 변경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4E0EC-EF08-47F5-945A-980D5F6B34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085C2E-F94D-4298-9E08-E32721F6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innerHTML </a:t>
            </a:r>
            <a:r>
              <a:rPr lang="ko-KR" altLang="en-US"/>
              <a:t>프로퍼티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F800F-9450-48F6-819B-2A50D2B09B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0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6A0B98-EBB4-4197-A958-6BD5CCA5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 innerHTML</a:t>
            </a:r>
            <a:r>
              <a:rPr lang="ko-KR" altLang="en-US"/>
              <a:t>을 이용하여 </a:t>
            </a:r>
            <a:r>
              <a:rPr lang="en-US" altLang="ko-KR"/>
              <a:t>HTML </a:t>
            </a:r>
            <a:r>
              <a:rPr lang="ko-KR" altLang="en-US"/>
              <a:t>콘텐츠 동적 변경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3CFEB3-BF6D-4B56-B57C-44A45C5BE3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8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2658F0-B8BB-47A3-B843-1E3EBF23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47745-733B-4F25-A034-47A23FC483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8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1475697-2BD2-4694-8EAB-6F1C2EB1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 this </a:t>
            </a:r>
            <a:r>
              <a:rPr lang="ko-KR" altLang="en-US"/>
              <a:t>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4432CF-681A-4A42-B749-C2847C9D96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4CF840-A044-4287-98EE-B81164B1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document</a:t>
            </a:r>
            <a:r>
              <a:rPr lang="ko-KR" altLang="en-US"/>
              <a:t> 객체</a:t>
            </a:r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BC15D-ED95-490E-92C3-28B82A29DE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572314-D352-4662-B27F-111A88A4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0C7607-3570-426B-B28C-7A87CFE638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51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5E3F9E-FF89-4A2A-BD04-9AA1CE76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 document </a:t>
            </a:r>
            <a:r>
              <a:rPr lang="ko-KR" altLang="en-US"/>
              <a:t>객체의 프로퍼티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8A77F6-03B8-460D-9D23-E85DF6016C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62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EA897B-0330-4C6B-9A31-53BD7EDC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 document </a:t>
            </a:r>
            <a:r>
              <a:rPr lang="ko-KR" altLang="en-US"/>
              <a:t>객체의 프로퍼티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682990-D2EA-4156-8AB1-1A474FF58A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3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19DE3D-B4DC-4BB6-B901-5DE31AB9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트리에서 </a:t>
            </a:r>
            <a:r>
              <a:rPr lang="en-US" altLang="ko-KR"/>
              <a:t>DOM </a:t>
            </a:r>
            <a:r>
              <a:rPr lang="ko-KR" altLang="en-US"/>
              <a:t>객체 찾기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B0D9B3-42D0-42CC-BADA-387F947EE1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2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EFF20C-3D9D-4260-A08F-5DC64EBF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400"/>
              <a:t>태그 이름으로 DOM 객체 찾기, getElementsByTagName()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EA48AF-0E8F-4712-81F0-4F81230DCE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2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257B056-E81A-40D4-B6C8-DA72EABB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document.write()</a:t>
            </a:r>
            <a:r>
              <a:rPr lang="ko-KR" altLang="en-US"/>
              <a:t>와 </a:t>
            </a:r>
            <a:r>
              <a:rPr lang="en-US" altLang="ko-KR"/>
              <a:t>document.writeln()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5FE222-B72E-403E-88A7-3A3F9512CC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B1D488A-26DC-4325-B95C-A0253945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 write()</a:t>
            </a:r>
            <a:r>
              <a:rPr lang="ko-KR" altLang="en-US"/>
              <a:t>와 </a:t>
            </a:r>
            <a:r>
              <a:rPr lang="en-US" altLang="ko-KR"/>
              <a:t>writeln() </a:t>
            </a:r>
            <a:r>
              <a:rPr lang="ko-KR" altLang="en-US"/>
              <a:t>메소드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79B48D-62BB-4268-A4DD-1457603B9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66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63C8D3-0D8E-43C3-96C5-F9C80D67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 write()</a:t>
            </a:r>
            <a:r>
              <a:rPr lang="ko-KR" altLang="en-US"/>
              <a:t>를 잘못 사용하는 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F70952-3EEF-4892-B22F-7072607B65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0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689916-5D95-4877-B9B3-5AB3C46D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document</a:t>
            </a:r>
            <a:r>
              <a:rPr lang="ko-KR" altLang="en-US"/>
              <a:t>의 열기와 닫기</a:t>
            </a:r>
            <a:r>
              <a:rPr lang="en-US" altLang="ko-KR"/>
              <a:t>, open()</a:t>
            </a:r>
            <a:r>
              <a:rPr lang="ko-KR" altLang="en-US"/>
              <a:t>과 </a:t>
            </a:r>
            <a:r>
              <a:rPr lang="en-US" altLang="ko-KR"/>
              <a:t>close()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9B659-EAB2-40E3-A75B-5D75B681F7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7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15FF6C-B92F-4137-BBF5-3CDCAE4D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 HTML </a:t>
            </a:r>
            <a:r>
              <a:rPr lang="ko-KR" altLang="en-US"/>
              <a:t>문서 작성 연습 페이지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EE0230-15AD-4635-A0CC-32A8AD4592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05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2F99F5-4B07-43DC-9354-F9029709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문서의 동적 구성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D7DD22-609D-43E0-AD33-627101E4C3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7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DBC9DB-ED74-4D76-80C1-21845AF0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페이지와 자바스크립트 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96D7DC-5B58-4BF5-BA06-8D2449CE46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1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934A7A-4753-4B96-809C-7734254F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&lt;div&gt; </a:t>
            </a:r>
            <a:r>
              <a:rPr lang="ko-KR" altLang="en-US"/>
              <a:t>태그의 </a:t>
            </a:r>
            <a:r>
              <a:rPr lang="en-US" altLang="ko-KR"/>
              <a:t>DOM </a:t>
            </a:r>
            <a:r>
              <a:rPr lang="ko-KR" altLang="en-US"/>
              <a:t>객체 동적 생성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D55B8-C33F-40FA-B6B0-63BC1D465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4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9C16C1-2C32-4BE6-8D56-3F08AE971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 HTML </a:t>
            </a:r>
            <a:r>
              <a:rPr lang="ko-KR" altLang="en-US"/>
              <a:t>태그의 동적 추가 및 삭제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D4CF5B-2CBE-4331-88A7-0FC11B42F4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451933-340A-40D9-8A79-1FEB022C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ko-KR" altLang="en-US" sz="3600" b="1">
                <a:solidFill>
                  <a:schemeClr val="bg1"/>
                </a:solidFill>
              </a:rPr>
              <a:t>이벤트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40969B-D991-4E8E-A756-B96309D7C5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8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0B7BBDB-D87D-42DA-98B3-2DEBE68F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6F1925-DD20-4D6F-BA8D-C8D49BA89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C7766D-8BF2-42CB-B27D-A228C03E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개요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D827F7-3DD4-41A3-B483-F84F28B84B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60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B71AAA-9043-48C9-BA2C-F6D3763E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브라우저에 발생하는 다양한 이벤트들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3F82F-F594-4885-B209-CF32B8B3E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26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7DE06CE-F330-4D60-978A-566A4E06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리스너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F33EFD-3AA2-4B9B-BFC9-09C33F2584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70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41FFE4-28D7-436F-A4A1-13B311B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1 HTML </a:t>
            </a:r>
            <a:r>
              <a:rPr lang="ko-KR" altLang="en-US"/>
              <a:t>태그 내에 이벤트 리스너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2214BE-93E8-4D9E-9024-95A2E5AB77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16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D51826-961C-4C1C-9FBA-7D916FA6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DOM </a:t>
            </a:r>
            <a:r>
              <a:rPr lang="ko-KR" altLang="en-US"/>
              <a:t>객체의 이벤트 리스너 프로퍼티에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20293D-ABD5-4F10-87D3-8DF413FEF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62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D329D09-237C-4DFC-88B1-881FDB6C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2 DOM </a:t>
            </a:r>
            <a:r>
              <a:rPr lang="ko-KR" altLang="en-US"/>
              <a:t>객체의 이벤트 리스너 프로퍼티에 리스너 등록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A7B44-85C2-4685-9661-35F63FA6C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F74C47-347A-475E-9463-5B93F2BD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DOM(Document Object Model)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637A3-319B-46B5-92E7-9887885BF1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95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8694DE-2154-431B-9B47-4639C311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객체의 </a:t>
            </a:r>
            <a:r>
              <a:rPr lang="en-US" altLang="ko-KR"/>
              <a:t>addEventListener() </a:t>
            </a:r>
            <a:r>
              <a:rPr lang="ko-KR" altLang="en-US"/>
              <a:t>메소드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04F437-79BD-4527-B331-AEA59B2E5F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59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205506-0D2F-4B24-B6B5-1D2ED9BC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9–3 addEventListener() </a:t>
            </a:r>
            <a:r>
              <a:rPr lang="ko-KR" altLang="en-US"/>
              <a:t>사용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11218-1759-4061-B45C-9856E41AB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04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D7CA55-BE07-4245-8365-67417745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함수로 이벤트 리스너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497EF-C4DA-4F7F-8C93-699428A0F4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63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375868-5003-4E2C-8567-E2E5A4E5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 </a:t>
            </a:r>
            <a:r>
              <a:rPr lang="ko-KR" altLang="en-US"/>
              <a:t>익명 함수로 이벤트 리스너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A9BA6C-C228-41C0-982D-6D3B230E5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01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E6820D-B1CA-472C-BC8C-E0FF0B71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리스너 작성 방법 </a:t>
            </a:r>
            <a:r>
              <a:rPr lang="en-US" altLang="ko-KR"/>
              <a:t>4 </a:t>
            </a:r>
            <a:r>
              <a:rPr lang="ko-KR" altLang="en-US"/>
              <a:t>가지 비교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D3313-719F-4E83-B211-9579EAA04C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3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A549AB-5C35-4B71-B8B2-5DB6DB92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2EA2D5-C482-4C5D-B1F9-672DDB8D80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4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C80348-5E6F-47A2-9E2A-F6567780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객체 전달받기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C0E065-BE0A-42E8-B560-2120B9B3D1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2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8589C8-2EB2-4C9C-A8A1-B3F25AA7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 </a:t>
            </a:r>
            <a:r>
              <a:rPr lang="ko-KR" altLang="en-US"/>
              <a:t>이벤트 리스너에서 이벤트 객체 전달 받기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EFC11F-0902-42FE-958B-6DBDB7541B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87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AA8945F-1E9E-43A8-9859-81478329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객체에 들어 있는 정보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515408-D2CB-43C0-9E3E-D38A7FE1D7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2F2360-F186-4BE2-83DA-3AFE1E00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 </a:t>
            </a:r>
            <a:r>
              <a:rPr lang="ko-KR" altLang="en-US"/>
              <a:t>이벤트 객체의 프로퍼티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8908E-428D-49AA-B945-490CF8501E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2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E43D41-3608-4FAC-8D83-8B755A05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E2C5F-FF5B-48B0-A044-AC08D51DE1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6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50C392-5988-4AB3-BAF7-AF486985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이벤트의 디폴트 행동 취소</a:t>
            </a:r>
            <a:r>
              <a:rPr lang="en-US" altLang="ko-KR"/>
              <a:t>, preventDefault()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AEF216-DAEB-4F56-98EC-25E11221E7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77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DB9D75-ED25-4D1D-AA12-D4887241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 </a:t>
            </a:r>
            <a:r>
              <a:rPr lang="ko-KR" altLang="en-US"/>
              <a:t>이벤트의 디폴트 행동 취소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A9560-3CAF-450A-A136-EE894882AB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3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696F223-7303-44CF-8D83-DB1017ED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흐름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F910D-F66D-481E-ABE3-3650DE8506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26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2C07670-A722-4018-80BB-9C9BE4CA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흐름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1B64D-BFE6-4DB1-9DAB-7E770A3A5D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05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47A3E8-81CB-4566-B695-22161A01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F9EDA5-0841-4D0D-9548-9DD0659076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1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A8218AD-1950-4866-9F43-D8B7AFF8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캡쳐 리스너와 버블 리스너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E84CC3-DB4F-4091-A496-4AAB1B79A5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2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A412ECF-69F8-4A5C-A816-30149B9E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 </a:t>
            </a:r>
            <a:r>
              <a:rPr lang="ko-KR" altLang="en-US"/>
              <a:t>이벤트 흐름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C4AF8F-B275-49C6-B059-CB8301F280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84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447F7D-2F87-4A53-AAB2-6B6C9A24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A81A0-23FB-48EB-9E52-469BC12BEF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48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DAF8DC-FD2B-4482-9563-F1DD8B46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흐름을 중단시킬 수 있는가</a:t>
            </a:r>
            <a:r>
              <a:rPr lang="en-US" altLang="ko-KR"/>
              <a:t>? YES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CFE46B-359D-47D0-8DDB-B0EF712F85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19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623C3D-119D-4ED4-94B9-CCEC439C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마우스 핸들링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95D565-C76B-4395-9388-504B4691C2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3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22B200-2F2A-42E1-80B5-8BB8CD8A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트리의 특징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A6FD8B-2D9E-42A3-ADDF-F349C58425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07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375BD3-8447-435F-851A-9077D59F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 onclick </a:t>
            </a:r>
            <a:r>
              <a:rPr lang="ko-KR" altLang="en-US"/>
              <a:t>리스너로 계산기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FF631B-6F69-47A9-8C0B-C45AD45D69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10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221C797-C939-4C7D-907F-E63806B8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/>
              <a:t>여러 마우스 관련 이벤트 리스너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432175-7A6F-468B-BCF4-EF4FECBC42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94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08F318-9301-4457-BABB-22DD9D7A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 </a:t>
            </a:r>
            <a:r>
              <a:rPr lang="ko-KR" altLang="en-US"/>
              <a:t>마우스 관련 이벤트 리스너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78DE7A-CAB3-415E-A094-411B19CE29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84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DE9131-F6E4-44A4-9AA1-F612EC3D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2A4D8-9995-4C53-924F-FB003F87DA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25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DCAD33-CB35-408A-AE77-3561EC1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 onmousemove</a:t>
            </a:r>
            <a:r>
              <a:rPr lang="ko-KR" altLang="en-US"/>
              <a:t>와 마우스 위치 및 버튼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2BE79-BB35-465D-9015-73740314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81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0FF88A-B059-44CC-9B5D-42B6AD78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oncontextmenu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5F6011-0985-424D-8748-78A2405D55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39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8C0D59-652F-4E55-8840-5BC11817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 oncontextmenu</a:t>
            </a:r>
            <a:r>
              <a:rPr lang="ko-KR" altLang="en-US"/>
              <a:t>로 소스 보기나 이미지 다운로드 금지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EEC2E4-C75D-4CC9-A219-FB6C6FC191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70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9C48888-224C-4B26-8138-CED48A67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문서의 로딩 완료와 </a:t>
            </a:r>
            <a:r>
              <a:rPr lang="en-US" altLang="ko-KR"/>
              <a:t>onload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7A926-8B5D-4C4B-9F7A-5B3BA13BE0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52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A6AF32-D4CF-4BB8-B1EA-E39CFC7A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 onload</a:t>
            </a:r>
            <a:r>
              <a:rPr lang="ko-KR" altLang="en-US"/>
              <a:t>에서 사이트 이전을 알리는 공고창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B5E83-9789-4440-A210-48150841D7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33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467D18-2E39-4010-821C-E10D1410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로딩 완료와 </a:t>
            </a:r>
            <a:r>
              <a:rPr lang="en-US" altLang="ko-KR"/>
              <a:t>onload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074C56-D0D6-4C2D-A038-AA1CF30B68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1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37A251-C8EC-4EE0-B41F-F5EB4B84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객체와 </a:t>
            </a:r>
            <a:r>
              <a:rPr lang="en-US" altLang="ko-KR"/>
              <a:t>HTML </a:t>
            </a:r>
            <a:r>
              <a:rPr lang="ko-KR" altLang="en-US"/>
              <a:t>페이지의 화면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CCF99-0514-40E2-A154-BF2F749BE2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647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482578-B620-4002-A1F5-15ADF451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로딩시 주의할 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4A421B-BB3C-4913-8ADA-AB5D23B4FC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422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881A2B-3D03-4730-B70F-082AF208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 onload</a:t>
            </a:r>
            <a:r>
              <a:rPr lang="ko-KR" altLang="en-US"/>
              <a:t>로 이미지의 크기 알아내기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10AF84-25DB-4087-9696-29542CDC91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11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92B5735-D5D6-4D7A-8A53-8FA54F8E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 Image()</a:t>
            </a:r>
            <a:r>
              <a:rPr lang="ko-KR" altLang="en-US"/>
              <a:t>로 이미지 로딩과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668730-0F58-4FB4-B855-A6E505BA0B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67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3F3C48-7BDE-4117-A6E9-52329D2B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 new Image()</a:t>
            </a:r>
            <a:r>
              <a:rPr lang="ko-KR" altLang="en-US"/>
              <a:t>로 이미지 로딩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5A84A8-D103-4A52-9871-A7BDBDC85B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1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4A1274-172D-46AB-811B-A00C1149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onblur</a:t>
            </a:r>
            <a:r>
              <a:rPr lang="ko-KR" altLang="en-US"/>
              <a:t>와 </a:t>
            </a:r>
            <a:r>
              <a:rPr lang="en-US" altLang="ko-KR"/>
              <a:t>onfocus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86B0C-BA61-4EEB-A135-A16E23BEB8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5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56A16F5-2BCE-4C48-8F8C-C8EC61BA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 onfocus</a:t>
            </a:r>
            <a:r>
              <a:rPr lang="ko-KR" altLang="en-US"/>
              <a:t>와 </a:t>
            </a:r>
            <a:r>
              <a:rPr lang="en-US" altLang="ko-KR"/>
              <a:t>onblur, </a:t>
            </a:r>
            <a:r>
              <a:rPr lang="ko-KR" altLang="en-US"/>
              <a:t>입력 없이 다른 창으로 갈 수 없음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1B8D4B-3F19-45FD-A486-0491DB8C65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31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738942-709D-415E-BA6D-EF699931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라디오버튼과 체크박스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A8831-1F4F-4350-8136-63EE60547F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525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4EB963F-B21C-434F-9826-0BB9ADD4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17 </a:t>
            </a:r>
            <a:r>
              <a:rPr lang="ko-KR" altLang="en-US"/>
              <a:t>선택된 라디오버튼 알아내기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F564-741A-46E5-B6E7-0AA8F99E85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23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EFE4DD-E158-45E0-8C26-E7658135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9–18 </a:t>
            </a:r>
            <a:r>
              <a:rPr lang="ko-KR" altLang="en-US"/>
              <a:t>체크박스로 선택한 물품 계산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8303D-641B-46B7-98DD-98DEB0AA0D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7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EAFD27-C888-44A8-B439-B0780206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 </a:t>
            </a:r>
            <a:r>
              <a:rPr lang="ko-KR" altLang="en-US"/>
              <a:t>객체와 </a:t>
            </a:r>
            <a:r>
              <a:rPr lang="en-US" altLang="ko-KR"/>
              <a:t>onchange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80BBFB-2A5B-4075-9D33-BDED34545A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3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3A8955-1FF1-4C82-BCBA-74C03ED2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HTML </a:t>
            </a:r>
            <a:r>
              <a:rPr lang="ko-KR" altLang="en-US"/>
              <a:t>태그의 요소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B6A790-BB53-4270-890D-949132E5B1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262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4971195-EE15-46C1-8943-00911932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19 select </a:t>
            </a:r>
            <a:r>
              <a:rPr lang="ko-KR" altLang="en-US"/>
              <a:t>객체에서 선택한 과일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DFF6A-2715-4E60-91A4-7591874693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8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1AB613-526E-4E57-82C7-12AAFF7F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 이벤트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EA9A3A-1059-4365-9ACF-086467383D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8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C3EC22-DAE4-40E6-AEDA-31314BF4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20 </a:t>
            </a:r>
            <a:r>
              <a:rPr lang="ko-KR" altLang="en-US"/>
              <a:t>키 이벤트 리스너와 이벤트 객체의 프로퍼티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C7FB1-355D-47E9-9AFB-26C956EDB2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03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1DD89A-364E-4D90-8A2A-D1DFF25A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onreset</a:t>
            </a:r>
            <a:r>
              <a:rPr lang="ko-KR" altLang="en-US"/>
              <a:t>과 </a:t>
            </a:r>
            <a:r>
              <a:rPr lang="en-US" altLang="ko-KR"/>
              <a:t>onsubmit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DC823B-BDB7-44F8-8644-88F8F7D0FC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3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6E9EBB-67FF-47D8-9460-75C6FE2C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3B4296-0DF4-4B2F-BFB3-D2F00185C4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94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2835B3-CDB0-4BC4-9ABC-CFE2B165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38D7C-B2B6-47F6-8DBB-4137117CEF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511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217AF1B-70B8-4D6B-98E5-35949D36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(2)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EF385-6BB0-432F-9EA2-34314338A2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430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0A4C64-43B8-47F1-BDE2-E1F68843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(3)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D4676A-AAAB-4C4B-9745-3A469E3411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944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6F2FF7F-ED0B-41B0-9341-F448CB0E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(4)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5D0BB-E820-4C54-B0C9-9A98D05462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71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DDA25D-0F85-4080-9CEF-3788CF17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(5)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67D0F-45BB-4639-A1FD-6AE2213836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45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00EB908-A443-4ED0-B7A1-A9D5C831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객체의 구성 요소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5029F-6EB6-4BE0-8B87-3AC3D190C1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048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6776EE-C0E9-4BB6-B017-F3041286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(6)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0C69C-8611-4315-91EF-BA0A9242FD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53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F19D31-0ECE-4220-8367-09464091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(7)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69B490-1261-48AC-98A7-66643E81C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442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7C4A0D-23F2-4AE3-AB7D-522A48E3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(8)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F4AF7C-F9A1-45F7-9F81-9A2DDFFFF9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44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43F37B-6063-4C30-96EA-7493CC24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(9)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6371B-D2F8-480C-9247-658A4F4622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409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728709-0039-4CEC-98F1-AB243BF5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(10)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F1AFAA-FC34-41DC-8778-1B300361B1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96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5E6A646-9CFF-43CF-BC3E-15084245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(11)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CDB73F-ABED-4022-94F2-F5EE404CB5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10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9F1009-88B8-4D0E-B276-21C645B2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(12)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1DA7AA-CF54-4931-8671-8EC55E8EF6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111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29DF2F-58E1-4560-8481-F5FB5A92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(13)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A54D3D-2148-42F5-BEEB-3E94CF206F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97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BE1705B-A73E-45BF-94AE-18EB1304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(14)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EC92A-E7B8-410F-9EBE-F372BF7DC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153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631840-4097-4114-A12E-7E0DEF1F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조작하기</a:t>
            </a:r>
            <a:r>
              <a:rPr lang="en-US" altLang="ko-KR" sz="1800"/>
              <a:t>(15)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99DE1-2BFD-4397-A12B-EDBCA86217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Office PowerPoint</Application>
  <PresentationFormat>화면 슬라이드 쇼(4:3)</PresentationFormat>
  <Paragraphs>127</Paragraphs>
  <Slides>133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36" baseType="lpstr">
      <vt:lpstr>맑은 고딕</vt:lpstr>
      <vt:lpstr>Arial</vt:lpstr>
      <vt:lpstr>Office 테마</vt:lpstr>
      <vt:lpstr>HTML DOM</vt:lpstr>
      <vt:lpstr>강의 목표</vt:lpstr>
      <vt:lpstr>HTML 페이지와 자바스크립트 객체</vt:lpstr>
      <vt:lpstr>HTML DOM(Document Object Model)</vt:lpstr>
      <vt:lpstr>PowerPoint 프레젠테이션</vt:lpstr>
      <vt:lpstr>DOM 트리의 특징</vt:lpstr>
      <vt:lpstr>DOM 객체와 HTML 페이지의 화면 출력</vt:lpstr>
      <vt:lpstr>HTML 태그의 요소</vt:lpstr>
      <vt:lpstr>DOM 객체의 구성 요소</vt:lpstr>
      <vt:lpstr>PowerPoint 프레젠테이션</vt:lpstr>
      <vt:lpstr>DOM 객체의 프로퍼티와 DOM 객체사이의 관계</vt:lpstr>
      <vt:lpstr>1 DOM 객체의 구조 출력 : p 객체 사례</vt:lpstr>
      <vt:lpstr>DOM 객체 다루기</vt:lpstr>
      <vt:lpstr>2 &lt;span&gt;의 CSS3 스타일 동적 변경</vt:lpstr>
      <vt:lpstr>innerHTML 프로퍼티</vt:lpstr>
      <vt:lpstr>3 innerHTML을 이용하여 HTML 콘텐츠 동적 변경</vt:lpstr>
      <vt:lpstr>this</vt:lpstr>
      <vt:lpstr>4 this 활용</vt:lpstr>
      <vt:lpstr>document 객체 </vt:lpstr>
      <vt:lpstr>5 document 객체의 프로퍼티 출력</vt:lpstr>
      <vt:lpstr>5 document 객체의 프로퍼티 출력</vt:lpstr>
      <vt:lpstr>DOM 트리에서 DOM 객체 찾기</vt:lpstr>
      <vt:lpstr>태그 이름으로 DOM 객체 찾기, getElementsByTagName()</vt:lpstr>
      <vt:lpstr>document.write()와 document.writeln()</vt:lpstr>
      <vt:lpstr>7 write()와 writeln() 메소드 활용</vt:lpstr>
      <vt:lpstr>8 write()를 잘못 사용하는 예</vt:lpstr>
      <vt:lpstr>document의 열기와 닫기, open()과 close()</vt:lpstr>
      <vt:lpstr>9 HTML 문서 작성 연습 페이지 만들기</vt:lpstr>
      <vt:lpstr>문서의 동적 구성</vt:lpstr>
      <vt:lpstr>&lt;div&gt; 태그의 DOM 객체 동적 생성</vt:lpstr>
      <vt:lpstr>10 HTML 태그의 동적 추가 및 삭제 </vt:lpstr>
      <vt:lpstr>이벤트</vt:lpstr>
      <vt:lpstr>강의 목표</vt:lpstr>
      <vt:lpstr>이벤트 개요</vt:lpstr>
      <vt:lpstr>브라우저에 발생하는 다양한 이벤트들</vt:lpstr>
      <vt:lpstr>이벤트 리스너 만들기</vt:lpstr>
      <vt:lpstr>1 HTML 태그 내에 이벤트 리스너 작성</vt:lpstr>
      <vt:lpstr>DOM 객체의 이벤트 리스너 프로퍼티에 작성</vt:lpstr>
      <vt:lpstr>2 DOM 객체의 이벤트 리스너 프로퍼티에 리스너 등록</vt:lpstr>
      <vt:lpstr>DOM 객체의 addEventListener() 메소드 활용</vt:lpstr>
      <vt:lpstr>예제 9–3 addEventListener() 사용</vt:lpstr>
      <vt:lpstr>익명 함수로 이벤트 리스너 작성</vt:lpstr>
      <vt:lpstr>4 익명 함수로 이벤트 리스너 작성</vt:lpstr>
      <vt:lpstr>이벤트 리스너 작성 방법 4 가지 비교</vt:lpstr>
      <vt:lpstr>이벤트 객체</vt:lpstr>
      <vt:lpstr>이벤트 객체 전달받기</vt:lpstr>
      <vt:lpstr>5 이벤트 리스너에서 이벤트 객체 전달 받기</vt:lpstr>
      <vt:lpstr>이벤트 객체에 들어 있는 정보</vt:lpstr>
      <vt:lpstr>6 이벤트 객체의 프로퍼티 출력</vt:lpstr>
      <vt:lpstr>이벤트의 디폴트 행동 취소, preventDefault()</vt:lpstr>
      <vt:lpstr>7 이벤트의 디폴트 행동 취소</vt:lpstr>
      <vt:lpstr>이벤트 흐름</vt:lpstr>
      <vt:lpstr>이벤트 흐름 사례</vt:lpstr>
      <vt:lpstr>PowerPoint 프레젠테이션</vt:lpstr>
      <vt:lpstr>캡쳐 리스너와 버블 리스너</vt:lpstr>
      <vt:lpstr>8 이벤트 흐름</vt:lpstr>
      <vt:lpstr>PowerPoint 프레젠테이션</vt:lpstr>
      <vt:lpstr>이벤트 흐름을 중단시킬 수 있는가? YES</vt:lpstr>
      <vt:lpstr>마우스 핸들링</vt:lpstr>
      <vt:lpstr>9 onclick 리스너로 계산기 만들기</vt:lpstr>
      <vt:lpstr>여러 마우스 관련 이벤트 리스너</vt:lpstr>
      <vt:lpstr>10 마우스 관련 이벤트 리스너</vt:lpstr>
      <vt:lpstr>PowerPoint 프레젠테이션</vt:lpstr>
      <vt:lpstr>11 onmousemove와 마우스 위치 및 버튼</vt:lpstr>
      <vt:lpstr>oncontextmenu</vt:lpstr>
      <vt:lpstr>12 oncontextmenu로 소스 보기나 이미지 다운로드 금지</vt:lpstr>
      <vt:lpstr>문서의 로딩 완료와 onload</vt:lpstr>
      <vt:lpstr>13 onload에서 사이트 이전을 알리는 공고창 출력</vt:lpstr>
      <vt:lpstr>이미지 로딩 완료와 onload</vt:lpstr>
      <vt:lpstr>이미지 로딩시 주의할 점</vt:lpstr>
      <vt:lpstr>14 onload로 이미지의 크기 알아내기</vt:lpstr>
      <vt:lpstr>new Image()로 이미지 로딩과 출력</vt:lpstr>
      <vt:lpstr>15 new Image()로 이미지 로딩</vt:lpstr>
      <vt:lpstr>onblur와 onfocus</vt:lpstr>
      <vt:lpstr>16 onfocus와 onblur, 입력 없이 다른 창으로 갈 수 없음</vt:lpstr>
      <vt:lpstr>라디오버튼과 체크박스</vt:lpstr>
      <vt:lpstr>17 선택된 라디오버튼 알아내기</vt:lpstr>
      <vt:lpstr>예제 9–18 체크박스로 선택한 물품 계산</vt:lpstr>
      <vt:lpstr>select 객체와 onchange</vt:lpstr>
      <vt:lpstr>19 select 객체에서 선택한 과일 출력</vt:lpstr>
      <vt:lpstr>키 이벤트</vt:lpstr>
      <vt:lpstr>20 키 이벤트 리스너와 이벤트 객체의 프로퍼티</vt:lpstr>
      <vt:lpstr>onreset과 onsubmit</vt:lpstr>
      <vt:lpstr>PowerPoint 프레젠테이션</vt:lpstr>
      <vt:lpstr>문서 객체 조작하기(1)</vt:lpstr>
      <vt:lpstr>문서 객체 조작하기(2)</vt:lpstr>
      <vt:lpstr>문서 객체 조작하기(3)</vt:lpstr>
      <vt:lpstr>문서 객체 조작하기(4)</vt:lpstr>
      <vt:lpstr>문서 객체 조작하기(5)</vt:lpstr>
      <vt:lpstr>문서 객체 조작하기(6)</vt:lpstr>
      <vt:lpstr>문서 객체 조작하기(7)</vt:lpstr>
      <vt:lpstr>문서 객체 조작하기(8)</vt:lpstr>
      <vt:lpstr>문서 객체 조작하기(9)</vt:lpstr>
      <vt:lpstr>문서 객체 조작하기(10)</vt:lpstr>
      <vt:lpstr>문서 객체 조작하기(11)</vt:lpstr>
      <vt:lpstr>문서 객체 조작하기(12)</vt:lpstr>
      <vt:lpstr>문서 객체 조작하기(13)</vt:lpstr>
      <vt:lpstr>문서 객체 조작하기(14)</vt:lpstr>
      <vt:lpstr>문서 객체 조작하기(15)</vt:lpstr>
      <vt:lpstr>문서 객체 조작하기(16)</vt:lpstr>
      <vt:lpstr>문서 객체 조작하기(17)</vt:lpstr>
      <vt:lpstr>문서 객체 조작하기(18)</vt:lpstr>
      <vt:lpstr>문서 객체 조작하기(19)</vt:lpstr>
      <vt:lpstr>이벤트 활용(1)</vt:lpstr>
      <vt:lpstr>이벤트 활용(2)</vt:lpstr>
      <vt:lpstr>이벤트 활용(3)</vt:lpstr>
      <vt:lpstr>이벤트 활용(4)</vt:lpstr>
      <vt:lpstr>이벤트 활용(5)</vt:lpstr>
      <vt:lpstr>이벤트 활용(6)</vt:lpstr>
      <vt:lpstr>이벤트 활용(7)</vt:lpstr>
      <vt:lpstr>이벤트 활용(8)</vt:lpstr>
      <vt:lpstr>이벤트 활용(09)</vt:lpstr>
      <vt:lpstr>이벤트 활용(10)</vt:lpstr>
      <vt:lpstr>이벤트 활용(11)</vt:lpstr>
      <vt:lpstr>이벤트 활용(12)</vt:lpstr>
      <vt:lpstr>이벤트 활용(13)</vt:lpstr>
      <vt:lpstr>이벤트 활용(14)</vt:lpstr>
      <vt:lpstr>이벤트 활용(15)</vt:lpstr>
      <vt:lpstr>이벤트 활용(16)</vt:lpstr>
      <vt:lpstr>이벤트 활용(17)</vt:lpstr>
      <vt:lpstr>이벤트 활용(18)</vt:lpstr>
      <vt:lpstr>이벤트 활용(19)</vt:lpstr>
      <vt:lpstr>이벤트 활용(20)</vt:lpstr>
      <vt:lpstr>이벤트 활용(21)</vt:lpstr>
      <vt:lpstr>이벤트 활용(22)</vt:lpstr>
      <vt:lpstr>이벤트 활용(23)</vt:lpstr>
      <vt:lpstr>이벤트 활용(24)</vt:lpstr>
      <vt:lpstr>이벤트 활용(25)</vt:lpstr>
      <vt:lpstr>이벤트 활용(26)</vt:lpstr>
      <vt:lpstr>이벤트 활용(27)</vt:lpstr>
      <vt:lpstr>[좀 더 알아보기①] 타이머로 구현한 남은 글자 수 세기</vt:lpstr>
      <vt:lpstr>[좀 더 알아보기②] localStorage 객체</vt:lpstr>
      <vt:lpstr>[좀 더 알아보기②] localStorage 객체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DOM</dc:title>
  <dc:creator>root</dc:creator>
  <cp:lastModifiedBy>김시은</cp:lastModifiedBy>
  <cp:revision>1</cp:revision>
  <dcterms:created xsi:type="dcterms:W3CDTF">2023-04-03T00:33:18Z</dcterms:created>
  <dcterms:modified xsi:type="dcterms:W3CDTF">2023-04-12T16:41:38Z</dcterms:modified>
</cp:coreProperties>
</file>